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FCA79-64C0-4EFE-91E5-8595ED2E485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AF6D72-902A-496B-9399-5B2FBA0C8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671649"/>
          </a:xfrm>
        </p:spPr>
        <p:txBody>
          <a:bodyPr>
            <a:noAutofit/>
          </a:bodyPr>
          <a:lstStyle/>
          <a:p>
            <a:r>
              <a:rPr lang="ru-RU" sz="10000" dirty="0" smtClean="0">
                <a:latin typeface="Monotype Corsiva" pitchFamily="66" charset="0"/>
              </a:rPr>
              <a:t>Экскурсия  </a:t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>в  музей</a:t>
            </a:r>
            <a:endParaRPr lang="ru-RU" sz="10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68580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92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Исаак Левитан. Мостик. Саввинская слобода.1884 г.</a:t>
            </a:r>
            <a:endParaRPr lang="ru-RU" dirty="0"/>
          </a:p>
        </p:txBody>
      </p:sp>
      <p:pic>
        <p:nvPicPr>
          <p:cNvPr id="4" name="Рисунок 3" descr="https://upload.wikimedia.org/wikipedia/commons/thumb/d/df/Zbvenigorod_Savvinskaja_Sloboda_Levitan1884.jpg/220px-Zbvenigorod_Savvinskaja_Sloboda_Levitan18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332656"/>
            <a:ext cx="532859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358246" cy="6000792"/>
          </a:xfrm>
        </p:spPr>
        <p:txBody>
          <a:bodyPr>
            <a:noAutofit/>
          </a:bodyPr>
          <a:lstStyle/>
          <a:p>
            <a:pPr lvl="0"/>
            <a:r>
              <a:rPr lang="ru-RU" sz="10000" dirty="0" smtClean="0">
                <a:latin typeface="Monotype Corsiva" pitchFamily="66" charset="0"/>
              </a:rPr>
              <a:t> </a:t>
            </a: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10000" dirty="0" smtClean="0">
                <a:latin typeface="Monotype Corsiva" pitchFamily="66" charset="0"/>
              </a:rPr>
              <a:t/>
            </a:r>
            <a:br>
              <a:rPr lang="ru-RU" sz="10000" dirty="0" smtClean="0">
                <a:latin typeface="Monotype Corsiva" pitchFamily="66" charset="0"/>
              </a:rPr>
            </a:br>
            <a:r>
              <a:rPr lang="ru-RU" sz="32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Боттичелли </a:t>
            </a:r>
            <a:r>
              <a:rPr lang="ru-RU" sz="32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«Рождение Евы» 1486</a:t>
            </a:r>
            <a:r>
              <a:rPr lang="ru-RU" sz="9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6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0000" dirty="0" smtClean="0">
                <a:latin typeface="Monotype Corsiva" pitchFamily="66" charset="0"/>
              </a:rPr>
              <a:t> </a:t>
            </a:r>
            <a:endParaRPr lang="ru-RU" sz="10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68580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Ð¡Ð°Ð½Ð´ÑÐ¾ ÐÐ¾ÑÑÐ¸ÑÐµÐ»Ð»Ð¸ Â«Ð Ð¾Ð¶Ð´ÐµÐ½Ð¸Ðµ ÐÐµÐ½ÐµÑÑÂ» 1486. Ð¶Ð¸Ð²Ð¾Ð¿Ð¸ÑÑ, Ð¸ÑÑÐºÑÑÑÐ²Ð¾, ÑÐµÐ´ÐµÐ²Ñ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369820" cy="314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Ð¸ÐºÐµÐ»Ð°Ð½Ð´Ð¶ÐµÐ»Ð¾ Â«Ð¡Ð¾ÑÐ²Ð¾ÑÐµÐ½Ð¸Ðµ ÐÐ´Ð°Ð¼Ð°Â»,   1511. Ð¶Ð¸Ð²Ð¾Ð¿Ð¸ÑÑ, Ð¸ÑÑÐºÑÑÑÐ²Ð¾, ÑÐµÐ´ÐµÐ²Ñ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275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494116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Микеланджело Сотворение Адама. 1511 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Серов Валентин. Путешествие Европы. 1910 г.</a:t>
            </a:r>
            <a:endParaRPr lang="ru-RU" dirty="0"/>
          </a:p>
        </p:txBody>
      </p:sp>
      <p:pic>
        <p:nvPicPr>
          <p:cNvPr id="4" name="Рисунок 3" descr="ÐÐ¾ÑÐ¸ÑÐµÐ½Ð¸Ðµ ÐÐ²ÑÐ¾Ð¿Ñ, 1910, Ð¡ÐµÑÐ¾Ð² ÐÐ°Ð»ÐµÐ½ÑÐ¸Ð½, ÐÐ¾ÑÑÐ´Ð°ÑÑÑÐ²ÐµÐ½Ð½ÑÐ¹ Ð ÑÑÑÐºÐ¸Ð¹ Ð¼ÑÐ·ÐµÐ¹ ÐºÐ°ÑÑÐ¸Ð½Ñ ÑÑÐ´Ð¾Ð¶Ð½Ð¸ÐºÐ° ArtRuss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Винсент Ван </a:t>
            </a:r>
            <a:r>
              <a:rPr lang="ru-RU" dirty="0" err="1" smtClean="0"/>
              <a:t>Гог</a:t>
            </a:r>
            <a:r>
              <a:rPr lang="ru-RU" dirty="0" smtClean="0"/>
              <a:t>. Звездная ночь. 1789 г.</a:t>
            </a:r>
            <a:endParaRPr lang="ru-RU" dirty="0"/>
          </a:p>
        </p:txBody>
      </p:sp>
      <p:pic>
        <p:nvPicPr>
          <p:cNvPr id="4" name="Рисунок 3" descr="ÐÐ¸Ð½ÑÐµÐ½Ñ Ð²Ð°Ð½ ÐÐ¾Ð³ Â«ÐÐ²ÑÐ·Ð´Ð½Ð°Ñ Ð½Ð¾ÑÑÂ» 1889. Ð¶Ð¸Ð²Ð¾Ð¿Ð¸ÑÑ, Ð¸ÑÑÐºÑÑÑÐ²Ð¾, ÑÐµÐ´ÐµÐ²Ñ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Сальвадор Дали. Постоянство памяти. 1931 г.</a:t>
            </a:r>
            <a:endParaRPr lang="ru-RU" dirty="0"/>
          </a:p>
        </p:txBody>
      </p:sp>
      <p:pic>
        <p:nvPicPr>
          <p:cNvPr id="4" name="Рисунок 3" descr="Ð¡Ð°Ð»ÑÐ²Ð°Ð´Ð¾Ñ ÐÐ°Ð»Ð¸ Â«ÐÐ¾ÑÑÐ¾ÑÐ½ÑÑÐ²Ð¾ Ð¿Ð°Ð¼ÑÑÐ¸Â» 1931. Ð¶Ð¸Ð²Ð¾Ð¿Ð¸ÑÑ, Ð¸ÑÑÐºÑÑÑÐ²Ð¾, ÑÐµÐ´ÐµÐ²Ñ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37516" cy="40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Клод Мане. Впечатление. Восходящее солнце.1972 г.</a:t>
            </a:r>
            <a:endParaRPr lang="ru-RU" dirty="0"/>
          </a:p>
        </p:txBody>
      </p:sp>
      <p:pic>
        <p:nvPicPr>
          <p:cNvPr id="4" name="Рисунок 3" descr="ÐÐ»Ð¾Ð´ ÐÐ¾Ð½Ðµ Â«ÐÐ¿ÐµÑÐ°ÑÐ»ÐµÐ½Ð¸Ðµ. ÐÐ¾ÑÑÐ¾Ð´ÑÑÐµÐµ ÑÐ¾Ð»Ð½ÑÐµÂ» 1872. Ð¶Ð¸Ð²Ð¾Ð¿Ð¸ÑÑ, Ð¸ÑÑÐºÑÑÑÐ²Ð¾, ÑÐµÐ´ÐµÐ²Ñ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8326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/>
          <a:lstStyle/>
          <a:p>
            <a:r>
              <a:rPr lang="ru-RU" dirty="0" smtClean="0"/>
              <a:t>Поленов. </a:t>
            </a:r>
          </a:p>
          <a:p>
            <a:r>
              <a:rPr lang="ru-RU" dirty="0" smtClean="0"/>
              <a:t>Грачи прилетели.</a:t>
            </a:r>
          </a:p>
          <a:p>
            <a:r>
              <a:rPr lang="ru-RU" dirty="0" smtClean="0"/>
              <a:t>1971</a:t>
            </a:r>
            <a:endParaRPr lang="ru-RU" dirty="0"/>
          </a:p>
        </p:txBody>
      </p:sp>
      <p:pic>
        <p:nvPicPr>
          <p:cNvPr id="4" name="Рисунок 3" descr="ÐÑÐ°ÑÐ¸ Ð¿ÑÐ¸Ð»ÐµÑÐµÐ»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4644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19256" cy="864136"/>
          </a:xfrm>
        </p:spPr>
        <p:txBody>
          <a:bodyPr/>
          <a:lstStyle/>
          <a:p>
            <a:r>
              <a:rPr lang="ru-RU" dirty="0" smtClean="0"/>
              <a:t>Саврасов. Московский дворик.1878 г.</a:t>
            </a:r>
            <a:endParaRPr lang="ru-RU" dirty="0"/>
          </a:p>
        </p:txBody>
      </p:sp>
      <p:pic>
        <p:nvPicPr>
          <p:cNvPr id="4" name="Рисунок 3" descr="ÐºÐ°ÑÑÐ¸Ð½Ð° ÐÐ¾Ð»ÐµÐ½Ð¾Ð²Ð° ÐÐ¾ÑÐºÐ¾Ð²ÑÐºÐ¸Ð¹ Ð´Ð²Ð¾ÑÐ¸Ðº ÑÐ¾ÑÐ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3285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67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Экскурсия   в  музей</vt:lpstr>
      <vt:lpstr>                 Боттичелли «Рождение Евы» 1486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  в  музей</dc:title>
  <dc:creator>Тамара</dc:creator>
  <cp:lastModifiedBy>User</cp:lastModifiedBy>
  <cp:revision>24</cp:revision>
  <dcterms:created xsi:type="dcterms:W3CDTF">2018-12-09T10:24:32Z</dcterms:created>
  <dcterms:modified xsi:type="dcterms:W3CDTF">2018-12-10T02:40:21Z</dcterms:modified>
</cp:coreProperties>
</file>